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278E-F7CE-4FDD-B2CA-85B1B5A6DFD5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7D72B-F3ED-42F5-A5D5-2271431433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gi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Tangible                   Intangible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Z6ZMJBSJ\MC90044180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9600" y="1447800"/>
            <a:ext cx="1295400" cy="152400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447800"/>
            <a:ext cx="1840871" cy="1653766"/>
          </a:xfrm>
          <a:prstGeom prst="rect">
            <a:avLst/>
          </a:prstGeom>
          <a:noFill/>
        </p:spPr>
      </p:pic>
      <p:pic>
        <p:nvPicPr>
          <p:cNvPr id="1028" name="Picture 4" descr="C:\Users\Owner\AppData\Local\Microsoft\Windows\Temporary Internet Files\Content.IE5\0P7V3H3U\MP90044238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0"/>
            <a:ext cx="1219200" cy="20322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2800" y="0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Riches</a:t>
            </a:r>
            <a:endParaRPr lang="en-US" sz="6000" dirty="0"/>
          </a:p>
        </p:txBody>
      </p:sp>
      <p:pic>
        <p:nvPicPr>
          <p:cNvPr id="1029" name="Picture 5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429000"/>
            <a:ext cx="1521382" cy="1524000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181600"/>
            <a:ext cx="1826971" cy="1371600"/>
          </a:xfrm>
          <a:prstGeom prst="rect">
            <a:avLst/>
          </a:prstGeom>
          <a:noFill/>
        </p:spPr>
      </p:pic>
      <p:pic>
        <p:nvPicPr>
          <p:cNvPr id="1037" name="Picture 13" descr="C:\Users\Owner\AppData\Local\Microsoft\Windows\Temporary Internet Files\Content.IE5\Z6ZMJBSJ\MC900434743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1600200"/>
            <a:ext cx="1523714" cy="1523714"/>
          </a:xfrm>
          <a:prstGeom prst="rect">
            <a:avLst/>
          </a:prstGeom>
          <a:noFill/>
        </p:spPr>
      </p:pic>
      <p:pic>
        <p:nvPicPr>
          <p:cNvPr id="1038" name="Picture 14" descr="C:\Users\Owner\AppData\Local\Microsoft\Windows\Temporary Internet Files\Content.IE5\RORG3Z3P\MC900433817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1752600"/>
            <a:ext cx="1676172" cy="1219200"/>
          </a:xfrm>
          <a:prstGeom prst="rect">
            <a:avLst/>
          </a:prstGeom>
          <a:noFill/>
        </p:spPr>
      </p:pic>
      <p:pic>
        <p:nvPicPr>
          <p:cNvPr id="1039" name="Picture 15" descr="C:\Users\Owner\AppData\Local\Microsoft\Windows\Temporary Internet Files\Content.IE5\Z6ZMJBSJ\MC900434399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8200" y="2895600"/>
            <a:ext cx="1847850" cy="1327150"/>
          </a:xfrm>
          <a:prstGeom prst="rect">
            <a:avLst/>
          </a:prstGeom>
          <a:noFill/>
        </p:spPr>
      </p:pic>
      <p:pic>
        <p:nvPicPr>
          <p:cNvPr id="1040" name="Picture 16" descr="C:\Users\Owner\AppData\Local\Microsoft\Windows\Temporary Internet Files\Content.IE5\0P7V3H3U\MC900089562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5800" y="4419600"/>
            <a:ext cx="1807769" cy="1462126"/>
          </a:xfrm>
          <a:prstGeom prst="rect">
            <a:avLst/>
          </a:prstGeom>
          <a:noFill/>
        </p:spPr>
      </p:pic>
      <p:pic>
        <p:nvPicPr>
          <p:cNvPr id="1041" name="Picture 17" descr="C:\Users\Owner\AppData\Local\Microsoft\Windows\Temporary Internet Files\Content.IE5\Z9K5DPPL\MM900236357[1]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86600" y="3124200"/>
            <a:ext cx="1295400" cy="1143000"/>
          </a:xfrm>
          <a:prstGeom prst="rect">
            <a:avLst/>
          </a:prstGeom>
          <a:noFill/>
        </p:spPr>
      </p:pic>
      <p:pic>
        <p:nvPicPr>
          <p:cNvPr id="1044" name="Picture 20" descr="C:\Users\Owner\AppData\Local\Microsoft\Windows\Temporary Internet Files\Content.IE5\RORG3Z3P\MP900442811[2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1800" y="4419600"/>
            <a:ext cx="1459230" cy="2186267"/>
          </a:xfrm>
          <a:prstGeom prst="rect">
            <a:avLst/>
          </a:prstGeom>
          <a:noFill/>
        </p:spPr>
      </p:pic>
      <p:pic>
        <p:nvPicPr>
          <p:cNvPr id="1046" name="Picture 22" descr="C:\Users\Owner\AppData\Local\Microsoft\Windows\Temporary Internet Files\Content.IE5\0P7V3H3U\MP900444790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62200" y="5105400"/>
            <a:ext cx="2052465" cy="1584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Tangible                   Intangible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Tangible                   Intangible</dc:title>
  <dc:creator>Phil</dc:creator>
  <cp:lastModifiedBy>Phil</cp:lastModifiedBy>
  <cp:revision>3</cp:revision>
  <dcterms:created xsi:type="dcterms:W3CDTF">2011-12-02T01:30:01Z</dcterms:created>
  <dcterms:modified xsi:type="dcterms:W3CDTF">2011-12-02T01:53:37Z</dcterms:modified>
</cp:coreProperties>
</file>